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3"/>
  </p:notesMasterIdLst>
  <p:handoutMasterIdLst>
    <p:handoutMasterId r:id="rId14"/>
  </p:handoutMasterIdLst>
  <p:sldIdLst>
    <p:sldId id="1604" r:id="rId5"/>
    <p:sldId id="1598" r:id="rId6"/>
    <p:sldId id="1681" r:id="rId7"/>
    <p:sldId id="1683" r:id="rId8"/>
    <p:sldId id="1676" r:id="rId9"/>
    <p:sldId id="1684" r:id="rId10"/>
    <p:sldId id="1585" r:id="rId11"/>
    <p:sldId id="1577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</p14:sldIdLst>
        </p14:section>
        <p14:section name="Authentication in Bots" id="{8885D012-4DC2-4011-9D7B-D7E7C4F52CA5}">
          <p14:sldIdLst>
            <p14:sldId id="1598"/>
            <p14:sldId id="1681"/>
            <p14:sldId id="1683"/>
            <p14:sldId id="1676"/>
          </p14:sldIdLst>
        </p14:section>
        <p14:section name="Summary" id="{6333EB41-E776-48D8-BADF-9940AAE0BE2E}">
          <p14:sldIdLst>
            <p14:sldId id="1684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2461F3-6BC5-4B01-AA09-8C853F334C6C}" v="1344" dt="2018-10-02T00:19:22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77" autoAdjust="0"/>
    <p:restoredTop sz="86401" autoAdjust="0"/>
  </p:normalViewPr>
  <p:slideViewPr>
    <p:cSldViewPr snapToGrid="0">
      <p:cViewPr>
        <p:scale>
          <a:sx n="90" d="100"/>
          <a:sy n="90" d="100"/>
        </p:scale>
        <p:origin x="-16" y="944"/>
      </p:cViewPr>
      <p:guideLst/>
    </p:cSldViewPr>
  </p:slideViewPr>
  <p:outlineViewPr>
    <p:cViewPr>
      <p:scale>
        <a:sx n="33" d="100"/>
        <a:sy n="33" d="100"/>
      </p:scale>
      <p:origin x="0" y="-20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736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10/1/18 9:24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10/1/18 9:24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canonical authentication graphic. Highlight the Popup Window section, which is opened/closed by Teams, not the developer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4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5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79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8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9A175-CDC3-4DFC-92BC-9C337F612F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365" y="2853531"/>
            <a:ext cx="5318898" cy="927562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kumimoji="0" lang="en-US" sz="2000" b="0" i="0" u="none" strike="noStrike" kern="1200" cap="none" spc="-50" normalizeH="0" baseline="0" dirty="0" smtClean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contents</a:t>
            </a:r>
          </a:p>
          <a:p>
            <a:pPr lvl="0"/>
            <a:r>
              <a:rPr lang="en-US" dirty="0"/>
              <a:t>Single-level only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5317353" cy="1155746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70EA89-09F5-4491-8E79-28175E73B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238" y="0"/>
            <a:ext cx="6218237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Microsoft Teams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6191123" y="-1"/>
            <a:ext cx="6245352" cy="699452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793703-3BFD-4F06-A549-81404291F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365" y="2853531"/>
            <a:ext cx="5318898" cy="1450782"/>
          </a:xfrm>
        </p:spPr>
        <p:txBody>
          <a:bodyPr/>
          <a:lstStyle/>
          <a:p>
            <a:r>
              <a:rPr lang="en-US" dirty="0"/>
              <a:t>AAD Bot Authentication</a:t>
            </a:r>
          </a:p>
          <a:p>
            <a:r>
              <a:rPr lang="en-US" dirty="0"/>
              <a:t>Azure Bot Service and OAuth Card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5D1132-1689-4CFF-BBC5-0CD84877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in Bots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CB3FE55-A00B-43EB-8034-5A2E033C1A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556763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0A8C4-0481-4AD8-B047-A22EFBD6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Flow for bots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BA54E-270D-48DC-9B8C-A1B064FD3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647" y="1431613"/>
            <a:ext cx="5987180" cy="52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774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E4AAE-9CBE-4345-9397-306A8B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using the Azure Bot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D2F701-9F40-454A-8DE5-E9FD630D7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196031" cy="615553"/>
          </a:xfrm>
        </p:spPr>
        <p:txBody>
          <a:bodyPr/>
          <a:lstStyle/>
          <a:p>
            <a:r>
              <a:rPr lang="en-US" dirty="0"/>
              <a:t>With Azure Bot Service’s </a:t>
            </a:r>
            <a:r>
              <a:rPr lang="en-US" dirty="0" err="1"/>
              <a:t>OAuthCard</a:t>
            </a:r>
            <a:r>
              <a:rPr lang="en-US" dirty="0"/>
              <a:t>, it is easier for your Teams bot to sign in your users and access external data providers.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D92943-6EC1-45D3-8B62-2B37940E8F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5299574" cy="2654573"/>
          </a:xfrm>
        </p:spPr>
        <p:txBody>
          <a:bodyPr/>
          <a:lstStyle/>
          <a:p>
            <a:r>
              <a:rPr lang="en-US" sz="1800" dirty="0"/>
              <a:t>Support for the </a:t>
            </a:r>
            <a:r>
              <a:rPr lang="en-US" sz="1800" dirty="0" err="1"/>
              <a:t>Oauth</a:t>
            </a:r>
            <a:r>
              <a:rPr lang="en-US" sz="1800" dirty="0"/>
              <a:t> Card</a:t>
            </a:r>
          </a:p>
          <a:p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r>
              <a:rPr lang="en-US" sz="1800" b="0" dirty="0">
                <a:solidFill>
                  <a:schemeClr val="tx1"/>
                </a:solidFill>
                <a:latin typeface="+mj-lt"/>
              </a:rPr>
              <a:t>The card will not work with guest access</a:t>
            </a: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It will not work with Microsoft Teams free</a:t>
            </a: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It can only be used for bot authentication</a:t>
            </a: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It only works for bots registered in the Azure Bot Service</a:t>
            </a: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The Bot Framework SDK for Node.js does not currently support </a:t>
            </a:r>
            <a:r>
              <a:rPr lang="en-US" sz="1800" b="0" dirty="0" err="1">
                <a:solidFill>
                  <a:schemeClr val="tx1"/>
                </a:solidFill>
                <a:latin typeface="+mj-lt"/>
              </a:rPr>
              <a:t>OAuthCard</a:t>
            </a:r>
            <a:endParaRPr lang="en-US" sz="18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17505-D834-49E9-AF5B-BB384466A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8751" y="3214124"/>
            <a:ext cx="5299574" cy="2885405"/>
          </a:xfrm>
        </p:spPr>
        <p:txBody>
          <a:bodyPr/>
          <a:lstStyle/>
          <a:p>
            <a:r>
              <a:rPr lang="en-US" sz="1800" dirty="0"/>
              <a:t>Main benefits for Teams developers</a:t>
            </a:r>
          </a:p>
          <a:p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chemeClr val="tx1"/>
                </a:solidFill>
                <a:latin typeface="+mj-lt"/>
              </a:rPr>
              <a:t>Provides an out-of-box web-based authentication flow</a:t>
            </a: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Complete the full sign in experience right within Teams.</a:t>
            </a: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Includes token management</a:t>
            </a: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Is supported by complete SDKs</a:t>
            </a: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Out-of-box support for many popular OAuth providers</a:t>
            </a:r>
          </a:p>
        </p:txBody>
      </p:sp>
    </p:spTree>
    <p:extLst>
      <p:ext uri="{BB962C8B-B14F-4D97-AF65-F5344CB8AC3E}">
        <p14:creationId xmlns:p14="http://schemas.microsoft.com/office/powerpoint/2010/main" val="3548571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Add authentication to a 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022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F71F-722E-0D4C-A626-84AEA9D8F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2137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80B774-B6D1-054D-98F4-8D2E12850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923651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AAD Bot Authentication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Azure Bot Service and OAuth Card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59527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1B4CFCB5D8D4A8E65D32A29D8DB3E" ma:contentTypeVersion="10" ma:contentTypeDescription="Create a new document." ma:contentTypeScope="" ma:versionID="ecbfddf28ebef71eabf927349142897c">
  <xsd:schema xmlns:xsd="http://www.w3.org/2001/XMLSchema" xmlns:xs="http://www.w3.org/2001/XMLSchema" xmlns:p="http://schemas.microsoft.com/office/2006/metadata/properties" xmlns:ns1="http://schemas.microsoft.com/sharepoint/v3" xmlns:ns2="c7dd7a47-5eb0-4219-9c75-8258c822be9e" xmlns:ns3="d45b19ae-4089-45ae-9b64-56170bda5b57" targetNamespace="http://schemas.microsoft.com/office/2006/metadata/properties" ma:root="true" ma:fieldsID="ed17469331ad65cfd8ce5a3277d70f34" ns1:_="" ns2:_="" ns3:_="">
    <xsd:import namespace="http://schemas.microsoft.com/sharepoint/v3"/>
    <xsd:import namespace="c7dd7a47-5eb0-4219-9c75-8258c822be9e"/>
    <xsd:import namespace="d45b19ae-4089-45ae-9b64-56170bda5b57"/>
    <xsd:element name="properties">
      <xsd:complexType>
        <xsd:sequence>
          <xsd:element name="documentManagement">
            <xsd:complexType>
              <xsd:all>
                <xsd:element ref="ns1:Company" minOccurs="0"/>
                <xsd:element ref="ns2:Project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pany" ma:index="8" nillable="true" ma:displayName="Company" ma:internalName="Compan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7a47-5eb0-4219-9c75-8258c822be9e" elementFormDefault="qualified">
    <xsd:import namespace="http://schemas.microsoft.com/office/2006/documentManagement/types"/>
    <xsd:import namespace="http://schemas.microsoft.com/office/infopath/2007/PartnerControls"/>
    <xsd:element name="Project" ma:index="9" nillable="true" ma:displayName="Project" ma:internalName="Project">
      <xsd:simpleType>
        <xsd:restriction base="dms:Text">
          <xsd:maxLength value="255"/>
        </xsd:restriction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19ae-4089-45ae-9b64-56170bda5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http://schemas.microsoft.com/sharepoint/v3">Microsoft</Company>
    <Project xmlns="c7dd7a47-5eb0-4219-9c75-8258c822be9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8D188F-F488-4ADF-812E-4D7B7FCCED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dd7a47-5eb0-4219-9c75-8258c822be9e"/>
    <ds:schemaRef ds:uri="d45b19ae-4089-45ae-9b64-56170bda5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c7dd7a47-5eb0-4219-9c75-8258c822be9e"/>
    <ds:schemaRef ds:uri="http://purl.org/dc/dcmitype/"/>
    <ds:schemaRef ds:uri="d45b19ae-4089-45ae-9b64-56170bda5b57"/>
    <ds:schemaRef ds:uri="http://schemas.microsoft.com/office/2006/metadata/properties"/>
    <ds:schemaRef ds:uri="http://purl.org/dc/elements/1.1/"/>
    <ds:schemaRef ds:uri="http://schemas.microsoft.com/sharepoint/v3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Bots Messaging Extensions and Cards</Template>
  <TotalTime>33</TotalTime>
  <Words>328</Words>
  <Application>Microsoft Macintosh PowerPoint</Application>
  <PresentationFormat>Custom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Microsoft Teams Developer</vt:lpstr>
      <vt:lpstr>Authentication in Bots</vt:lpstr>
      <vt:lpstr>Authentication Flow for bots</vt:lpstr>
      <vt:lpstr>Authentication using the Azure Bot Service</vt:lpstr>
      <vt:lpstr>Demo Add authentication to a bot</vt:lpstr>
      <vt:lpstr>PowerPoint Presentation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Developer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2</cp:revision>
  <dcterms:created xsi:type="dcterms:W3CDTF">2018-10-01T23:46:13Z</dcterms:created>
  <dcterms:modified xsi:type="dcterms:W3CDTF">2018-10-02T01:25:14Z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0x0101006D61B4CFCB5D8D4A8E65D32A29D8DB3E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